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157B-3397-4BD9-81AF-D711F6C267A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0164-5974-465D-817F-34C630515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9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157B-3397-4BD9-81AF-D711F6C267A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0164-5974-465D-817F-34C630515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4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0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7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Золотухина Е. А.</dc:creator>
  <cp:lastModifiedBy>Золотухина Е. А.</cp:lastModifiedBy>
  <cp:revision>1</cp:revision>
  <dcterms:created xsi:type="dcterms:W3CDTF">2022-06-27T11:22:39Z</dcterms:created>
  <dcterms:modified xsi:type="dcterms:W3CDTF">2022-06-27T11:22:39Z</dcterms:modified>
</cp:coreProperties>
</file>