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71" r:id="rId4"/>
    <p:sldId id="269" r:id="rId5"/>
    <p:sldId id="257" r:id="rId6"/>
    <p:sldId id="270" r:id="rId7"/>
    <p:sldId id="264" r:id="rId8"/>
    <p:sldId id="265" r:id="rId9"/>
    <p:sldId id="272" r:id="rId10"/>
    <p:sldId id="266" r:id="rId11"/>
    <p:sldId id="273" r:id="rId12"/>
    <p:sldId id="263" r:id="rId13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2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A0B-2511-44CC-9B49-F3259E1268CA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E381-6B98-4AF0-B2B6-4A7D003A1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36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A0B-2511-44CC-9B49-F3259E1268CA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E381-6B98-4AF0-B2B6-4A7D003A1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0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A0B-2511-44CC-9B49-F3259E1268CA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E381-6B98-4AF0-B2B6-4A7D003A1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9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A0B-2511-44CC-9B49-F3259E1268CA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E381-6B98-4AF0-B2B6-4A7D003A1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5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A0B-2511-44CC-9B49-F3259E1268CA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E381-6B98-4AF0-B2B6-4A7D003A1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526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A0B-2511-44CC-9B49-F3259E1268CA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E381-6B98-4AF0-B2B6-4A7D003A1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3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A0B-2511-44CC-9B49-F3259E1268CA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E381-6B98-4AF0-B2B6-4A7D003A1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51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A0B-2511-44CC-9B49-F3259E1268CA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E381-6B98-4AF0-B2B6-4A7D003A1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38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A0B-2511-44CC-9B49-F3259E1268CA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E381-6B98-4AF0-B2B6-4A7D003A1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29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A0B-2511-44CC-9B49-F3259E1268CA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E381-6B98-4AF0-B2B6-4A7D003A1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078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A0B-2511-44CC-9B49-F3259E1268CA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E381-6B98-4AF0-B2B6-4A7D003A1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4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DBA0B-2511-44CC-9B49-F3259E1268CA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EE381-6B98-4AF0-B2B6-4A7D003A1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8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640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5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праздничного оформления города к Новому году и Рождеству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Девиз </a:t>
            </a: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года:</a:t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«Город. Архитектура. Геометрия.»</a:t>
            </a:r>
          </a:p>
        </p:txBody>
      </p:sp>
    </p:spTree>
    <p:extLst>
      <p:ext uri="{BB962C8B-B14F-4D97-AF65-F5344CB8AC3E}">
        <p14:creationId xmlns:p14="http://schemas.microsoft.com/office/powerpoint/2010/main" val="398010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559496" y="0"/>
            <a:ext cx="109728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Пример оформления мостов Краснодара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016732"/>
            <a:ext cx="5508612" cy="3672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2708920"/>
            <a:ext cx="5940659" cy="39604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4093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59496" y="0"/>
            <a:ext cx="109728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Пример оформления </a:t>
            </a:r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общественного транспорта города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143000"/>
            <a:ext cx="5771673" cy="3006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573" y="3429000"/>
            <a:ext cx="6031321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2816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9" y="270878"/>
            <a:ext cx="4811424" cy="63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5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20785"/>
            <a:ext cx="10465635" cy="1090170"/>
          </a:xfrm>
          <a:effectLst>
            <a:glow>
              <a:schemeClr val="accent1">
                <a:alpha val="97000"/>
              </a:schemeClr>
            </a:glow>
            <a:innerShdw blurRad="228600" dist="50800" dir="8100000">
              <a:prstClr val="black">
                <a:alpha val="20000"/>
              </a:prstClr>
            </a:innerShdw>
          </a:effectLst>
        </p:spPr>
        <p:txBody>
          <a:bodyPr>
            <a:noAutofit/>
          </a:bodyPr>
          <a:lstStyle/>
          <a:p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Декоративные концептуальные элементы рекомендуемые к применению при оформлении зданий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76" y="3112198"/>
            <a:ext cx="2537117" cy="33808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06" y="3321032"/>
            <a:ext cx="2164264" cy="29001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07" y="3760999"/>
            <a:ext cx="4098020" cy="27320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160" y="1332019"/>
            <a:ext cx="3525120" cy="15841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95" y="1332018"/>
            <a:ext cx="2857623" cy="21577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2" r="11844"/>
          <a:stretch/>
        </p:blipFill>
        <p:spPr>
          <a:xfrm>
            <a:off x="9252682" y="1321471"/>
            <a:ext cx="2293720" cy="2168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398" y="3760999"/>
            <a:ext cx="4098020" cy="27320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51" y="1321471"/>
            <a:ext cx="3525120" cy="15841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86" y="1332018"/>
            <a:ext cx="2857623" cy="21577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9615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19536" y="20785"/>
            <a:ext cx="10465635" cy="1090170"/>
          </a:xfrm>
          <a:effectLst>
            <a:glow>
              <a:schemeClr val="accent1">
                <a:alpha val="97000"/>
              </a:schemeClr>
            </a:glow>
            <a:innerShdw blurRad="228600" dist="50800" dir="8100000">
              <a:prstClr val="black">
                <a:alpha val="20000"/>
              </a:prstClr>
            </a:innerShdw>
          </a:effectLst>
        </p:spPr>
        <p:txBody>
          <a:bodyPr>
            <a:noAutofit/>
          </a:bodyPr>
          <a:lstStyle/>
          <a:p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Пример оформления витрин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762424" cy="4824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1700808"/>
            <a:ext cx="2915413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411" y="3911306"/>
            <a:ext cx="2979245" cy="19877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8323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44660" y="12477"/>
            <a:ext cx="109728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Декоративные концептуальные элементы рекомендуемые к применению при оформлении зданий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159889"/>
            <a:ext cx="4312444" cy="28763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538" y="1159889"/>
            <a:ext cx="4301108" cy="28763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65" y="4249170"/>
            <a:ext cx="3635748" cy="24141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4249170"/>
            <a:ext cx="3218849" cy="24141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252215"/>
            <a:ext cx="2414137" cy="24141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0955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2137" y="174164"/>
            <a:ext cx="9014792" cy="85010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Остановочные пункты сопряжённые с нестационарным торговым объектам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16" y="1268760"/>
            <a:ext cx="8928992" cy="52085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2219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1556792"/>
            <a:ext cx="4464496" cy="42745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75520" y="0"/>
            <a:ext cx="109728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Пример оформления зданий Краснодара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971600"/>
            <a:ext cx="5249842" cy="35042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954" y="3861048"/>
            <a:ext cx="3744417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4443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775520" y="23043"/>
            <a:ext cx="109728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Декоративные концептуальные элементы рекомендуемые к применению при оформлении улиц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99" y="1340768"/>
            <a:ext cx="4039133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1" y="1336700"/>
            <a:ext cx="2592288" cy="20749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86" y="3752976"/>
            <a:ext cx="4044588" cy="26829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718" y="1336700"/>
            <a:ext cx="2204056" cy="20749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99" y="3816939"/>
            <a:ext cx="3816177" cy="25398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2852936"/>
            <a:ext cx="2848396" cy="38168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476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847528" y="0"/>
            <a:ext cx="109728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Пример оформления улиц Краснодара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b="3903"/>
          <a:stretch/>
        </p:blipFill>
        <p:spPr>
          <a:xfrm>
            <a:off x="3071664" y="1052736"/>
            <a:ext cx="8280920" cy="55206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0128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47528" y="0"/>
            <a:ext cx="109728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Пример оформления улиц Краснодара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13251"/>
          <a:stretch/>
        </p:blipFill>
        <p:spPr>
          <a:xfrm>
            <a:off x="2567608" y="1268760"/>
            <a:ext cx="9144000" cy="4824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372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</TotalTime>
  <Words>59</Words>
  <Application>Microsoft Office PowerPoint</Application>
  <PresentationFormat>Широкоэкранный</PresentationFormat>
  <Paragraphs>11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Концепция  праздничного оформления города к Новому году и Рождеству  Девиз 2018 года: «Город. Архитектура. Геометрия.»</vt:lpstr>
      <vt:lpstr>Декоративные концептуальные элементы рекомендуемые к применению при оформлении зданий</vt:lpstr>
      <vt:lpstr>Пример оформления витрин</vt:lpstr>
      <vt:lpstr>Декоративные концептуальные элементы рекомендуемые к применению при оформлении зданий</vt:lpstr>
      <vt:lpstr>Остановочные пункты сопряжённые с нестационарным торговым объектам</vt:lpstr>
      <vt:lpstr>Пример оформления зданий Краснодара</vt:lpstr>
      <vt:lpstr>Декоративные концептуальные элементы рекомендуемые к применению при оформлении улиц</vt:lpstr>
      <vt:lpstr>Пример оформления улиц Краснодара</vt:lpstr>
      <vt:lpstr>Пример оформления улиц Краснодара</vt:lpstr>
      <vt:lpstr>Пример оформления мостов Краснодара</vt:lpstr>
      <vt:lpstr>Пример оформления общественного транспорта города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оформления торговых объектов на территории муниципального образования город Краснодар</dc:title>
  <dc:creator>_</dc:creator>
  <cp:lastModifiedBy>Apx1tektop</cp:lastModifiedBy>
  <cp:revision>24</cp:revision>
  <cp:lastPrinted>2017-11-17T12:36:11Z</cp:lastPrinted>
  <dcterms:created xsi:type="dcterms:W3CDTF">2014-11-12T07:25:54Z</dcterms:created>
  <dcterms:modified xsi:type="dcterms:W3CDTF">2017-11-17T12:38:12Z</dcterms:modified>
</cp:coreProperties>
</file>