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21" d="100"/>
          <a:sy n="121" d="100"/>
        </p:scale>
        <p:origin x="108" y="15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2000">
                      <a:schemeClr val="tx1">
                        <a:lumMod val="8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</a:gra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 bwMode="auto"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0E6520FB-C54B-4C7D-80C7-2F6DDCC22EBF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6D22F896-40B5-4ADD-8801-0D06FADFA0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/>
        <p:txBody>
          <a:bodyPr rtlCol="0"/>
          <a:lstStyle/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89C81E6C-0201-4619-A2EF-7C98B368F231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6D22F896-40B5-4ADD-8801-0D06FADFA0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4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Стиль образца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>
              <a:defRPr/>
            </a:pPr>
            <a:fld id="{0D73FAFC-BB07-43C7-9D2F-9A2A372AEB8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>
              <a:defRPr/>
            </a:pPr>
            <a:fld id="{6D22F896-40B5-4ADD-8801-0D06FADFA095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5400" b="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28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изображения волн"/>
          <p:cNvPicPr>
            <a:picLocks noChangeAspect="1"/>
          </p:cNvPicPr>
          <p:nvPr/>
        </p:nvPicPr>
        <p:blipFill>
          <a:blip r:embed="rId3">
            <a:alphaModFix amt="41000"/>
          </a:blip>
          <a:srcRect l="9091" t="3462" r="0" b="19929"/>
          <a:stretch/>
        </p:blipFill>
        <p:spPr bwMode="auto">
          <a:xfrm>
            <a:off x="3249" y="0"/>
            <a:ext cx="1219198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9" y="485235"/>
            <a:ext cx="12191979" cy="193114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4200" b="1">
                <a:latin typeface="Times New Roman"/>
                <a:cs typeface="Times New Roman"/>
              </a:rPr>
              <a:t>О работе координационной и территориальных комиссий по профилактике правонарушений </a:t>
            </a:r>
            <a:endParaRPr lang="ru-RU" sz="4200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4200" b="1">
                <a:latin typeface="Times New Roman"/>
                <a:cs typeface="Times New Roman"/>
              </a:rPr>
              <a:t>в муниципальном образовании </a:t>
            </a:r>
            <a:r>
              <a:rPr lang="ru-RU" sz="4200" b="1">
                <a:latin typeface="Times New Roman"/>
                <a:cs typeface="Times New Roman"/>
              </a:rPr>
              <a:t>город Краснодар </a:t>
            </a:r>
            <a:endParaRPr lang="ru-RU" sz="4200" b="1"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rot="0" flipH="0" flipV="0">
            <a:off x="3708235" y="2633382"/>
            <a:ext cx="5126690" cy="747058"/>
          </a:xfrm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3600" b="1">
                <a:latin typeface="Times New Roman"/>
                <a:cs typeface="Times New Roman"/>
              </a:rPr>
              <a:t>за  5 месяцев  2024 года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5532" y="3627963"/>
            <a:ext cx="4417639" cy="27098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21273" y="3559918"/>
            <a:ext cx="4495195" cy="2845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64167" y="4918793"/>
            <a:ext cx="1578601" cy="1302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0891" y="236582"/>
            <a:ext cx="11181806" cy="8889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Центрального ВО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 sz="3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00891" y="1452062"/>
            <a:ext cx="11181806" cy="54059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Проведено заседаний - 9;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 всего - 118;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граждан, состоящих на всех видах учёта в ОВД - 88;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граждан, состоящих на  учётах в УИИ УФСИН  - 21;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Работа с родителями и несовершеннолетними - 9;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Arial"/>
                <a:cs typeface="Times New Roman"/>
              </a:rPr>
              <a:t> 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Принято решений всего - 179;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Рекомендовано обратиться в отдел здравоохранения всего - 80;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Рекомендовано трудоустроиться всего - 85;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Оказано социальной помощи - 12;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Размещено информаций в СМИ о работе комиссии - 5.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96090" y="169686"/>
            <a:ext cx="11460479" cy="8976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Центрального ВО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 sz="3600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 flipH="1">
            <a:off x="8162982" y="1156426"/>
            <a:ext cx="3593586" cy="2733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6233607" y="3979361"/>
            <a:ext cx="4061366" cy="26703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525558" y="1218885"/>
            <a:ext cx="3341045" cy="27025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01813" y="3979361"/>
            <a:ext cx="3994187" cy="2670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29237" y="1187654"/>
            <a:ext cx="3994186" cy="273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3177" y="199663"/>
            <a:ext cx="11329852" cy="8105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Калининского СО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 sz="3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48639" y="1236617"/>
            <a:ext cx="11103429" cy="53035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Проведено заседаний - 5;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 всего - 27;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граждан, состоящих на всех видах учёта в ОВД - 22;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граждан, состоящих на  учётах в УИИ УФСИН  - 0;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Работа с родителями и несовершеннолетними - 0;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Arial"/>
                <a:cs typeface="Times New Roman"/>
              </a:rPr>
              <a:t> 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Принято решений всего - 27;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Рекомендовано обратиться в отдел здравоохранения всего - 2;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Рекомендовано трудоустроиться всего - 8;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Оказано социальной помощи - 17;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Размещено информаций в СМИ о работе комиссии - 2.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5429" y="184315"/>
            <a:ext cx="11347268" cy="94986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Калининского СО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428635" y="4124614"/>
            <a:ext cx="3832828" cy="2577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0304" y="4096414"/>
            <a:ext cx="3832828" cy="2577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5429" y="1288691"/>
            <a:ext cx="3640182" cy="2681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46519" y="1314994"/>
            <a:ext cx="3670430" cy="26288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205739" y="1288691"/>
            <a:ext cx="3910652" cy="2681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367346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4557" y="196486"/>
            <a:ext cx="11364685" cy="16291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Times New Roman"/>
                <a:cs typeface="Times New Roman"/>
              </a:rPr>
              <a:t>Координационная комиссия по профилактике правонарушений АМОгК</a:t>
            </a:r>
            <a:endParaRPr lang="ru-RU" sz="4000" b="1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96090" y="2043339"/>
            <a:ext cx="11556275" cy="4351338"/>
          </a:xfrm>
        </p:spPr>
        <p:txBody>
          <a:bodyPr>
            <a:normAutofit/>
          </a:bodyPr>
          <a:lstStyle/>
          <a:p>
            <a:pPr indent="0" algn="just">
              <a:lnSpc>
                <a:spcPct val="114999"/>
              </a:lnSpc>
              <a:spcAft>
                <a:spcPts val="1000"/>
              </a:spcAft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Координационная комиссия по профилактике правонарушений муниципального образования город Краснодар образована постановлением главы муниципального образования город Краснодар от 22 июня 2017 года № 2551, которым утверждены её положение и состав. Комиссия осуществляет деятельность в соответствии с планом работы. 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Заседания ККПП проводятся ежеквартально. За 5 месяцев 2024 года проведено 2 заседания, на которых рассмотрено 9 вопросов, дано 47 поручений. Все поручения выполнены в полном объеме.</a:t>
            </a:r>
            <a:endParaRPr lang="ru-RU" sz="2000">
              <a:latin typeface="Calibri"/>
              <a:ea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61405" y="217398"/>
            <a:ext cx="11469188" cy="109969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Заседание координационной комиссии по профилактике правонарушений АМОгК</a:t>
            </a: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51108" y="3453674"/>
            <a:ext cx="4701857" cy="3186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1886" y="1617258"/>
            <a:ext cx="3817003" cy="2862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54443" y="3453674"/>
            <a:ext cx="4877630" cy="3186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32552" y="1617257"/>
            <a:ext cx="3781995" cy="2862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38211" y="1617258"/>
            <a:ext cx="3422863" cy="2795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8728" y="143058"/>
            <a:ext cx="11016343" cy="1518081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4400" b="1">
                <a:latin typeface="Times New Roman"/>
                <a:cs typeface="Times New Roman"/>
              </a:rPr>
            </a:br>
            <a:r>
              <a:rPr lang="ru-RU" sz="3600" b="1">
                <a:latin typeface="Times New Roman"/>
                <a:cs typeface="Times New Roman"/>
              </a:rPr>
              <a:t>Территориальная комиссия Западного ВО </a:t>
            </a:r>
            <a:br>
              <a:rPr lang="ru-RU" sz="3600" b="1">
                <a:latin typeface="Times New Roman"/>
                <a:cs typeface="Times New Roman"/>
              </a:rPr>
            </a:br>
            <a:r>
              <a:rPr lang="ru-RU" sz="3600" b="1">
                <a:latin typeface="Times New Roman"/>
                <a:cs typeface="Times New Roman"/>
              </a:rPr>
              <a:t>г. Краснодара по профилактике правонарушений </a:t>
            </a:r>
            <a:br>
              <a:rPr lang="ru-RU" sz="4400" b="1">
                <a:latin typeface="Times New Roman"/>
                <a:cs typeface="Times New Roman"/>
              </a:rPr>
            </a:br>
            <a:endParaRPr lang="ru-RU" sz="4400" b="1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979100" y="1894073"/>
            <a:ext cx="10233800" cy="4515436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sz="5500" b="1">
                <a:latin typeface="Times New Roman"/>
                <a:ea typeface="Times New Roman"/>
                <a:cs typeface="Times New Roman"/>
              </a:rPr>
              <a:t>Проведено заседаний - 5;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Рассмотрено граждан всего - 86;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Рассмотрено граждан, состоящих на всех видах учёта в ОВД - 69;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Рассмотрено граждан, состоящих на  учётах в УИИ УФСИН  - 15;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Работа с родителями и несовершеннолетними - 2;</a:t>
            </a:r>
            <a:endParaRPr lang="ru-RU" sz="5500"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5500">
                <a:latin typeface="Times New Roman"/>
                <a:ea typeface="Arial"/>
                <a:cs typeface="Times New Roman"/>
              </a:rPr>
              <a:t> 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 b="1">
                <a:latin typeface="Times New Roman"/>
                <a:ea typeface="Times New Roman"/>
                <a:cs typeface="Times New Roman"/>
              </a:rPr>
              <a:t>Принято решений всего - 86;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Рекомендовано обратиться в отдел здравоохранения всего - 17;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Рекомендовано трудоустроиться всего - 28;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Оказано социальной помощи - 41;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5500">
                <a:latin typeface="Times New Roman"/>
                <a:ea typeface="Times New Roman"/>
                <a:cs typeface="Times New Roman"/>
              </a:rPr>
              <a:t>Размещено информаций в СМИ о работе комиссии - 5.</a:t>
            </a:r>
            <a:endParaRPr lang="ru-RU" sz="5500">
              <a:latin typeface="Arial"/>
              <a:ea typeface="Arial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Западного ВО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/>
          </a:p>
        </p:txBody>
      </p:sp>
      <p:pic>
        <p:nvPicPr>
          <p:cNvPr id="8" name="Объект 7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23959" y="2342607"/>
            <a:ext cx="4039260" cy="3406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11291" y="2342606"/>
            <a:ext cx="4330463" cy="3406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48535" y="1831728"/>
            <a:ext cx="2377440" cy="4428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1554" y="164827"/>
            <a:ext cx="11260182" cy="1176293"/>
          </a:xfrm>
        </p:spPr>
        <p:txBody>
          <a:bodyPr/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Карасунского ВО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198" y="1468574"/>
            <a:ext cx="10883537" cy="5019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Проведено заседаний - 19;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Рассмотрено граждан всего - 137;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Рассмотрено граждан, состоящих на всех видах учёта в ОВД - 112;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Рассмотрено граждан, состоящих на  учётах в УИИ УФСИН  - 15;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Работа с родителями и несовершеннолетними - 10;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 marL="0" indent="0">
              <a:buNone/>
              <a:defRPr/>
            </a:pP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Принято решений всего - 238;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Рекомендовано обратиться в отдел здравоохранения всего - 51;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Рекомендовано трудоустроиться всего - 64;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Оказано социальной помощи - 101;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Размещено информаций в СМИ о работе комиссии - 12.</a:t>
            </a:r>
            <a:endParaRPr lang="ru-RU" sz="2400">
              <a:latin typeface="Arial"/>
              <a:ea typeface="Arial"/>
              <a:cs typeface="Times New Roman"/>
            </a:endParaRPr>
          </a:p>
          <a:p>
            <a:pPr>
              <a:defRPr/>
            </a:pPr>
            <a:endParaRPr lang="ru-RU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44138" y="173590"/>
            <a:ext cx="11460480" cy="1142048"/>
          </a:xfrm>
        </p:spPr>
        <p:txBody>
          <a:bodyPr/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Карасунского ВО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975361" y="3771248"/>
            <a:ext cx="4846034" cy="2830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6320" y="1412013"/>
            <a:ext cx="4785074" cy="2506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70606" y="1412012"/>
            <a:ext cx="4785074" cy="2506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370605" y="3918856"/>
            <a:ext cx="4785074" cy="2683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66057" y="225789"/>
            <a:ext cx="11190514" cy="10543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Прикубанского ВО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 sz="3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35428" y="1423782"/>
            <a:ext cx="11321143" cy="526938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Проведено заседаний - 15;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 всего - 109;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граждан, состоящих на всех видах учёта в ОВД - 83;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Рассмотрено граждан, состоящих на  учётах в УИИ УФСИН  - 18;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Работа с родителями и несовершеннолетними - 8;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Arial"/>
                <a:cs typeface="Times New Roman"/>
              </a:rPr>
              <a:t> 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Принято решений всего - 167;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Рекомендовано обратиться в отдел здравоохранения всего - 21;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Рекомендовано трудоустроиться всего - 35;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Оказано социальной помощи - 107;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Размещено информаций в СМИ о работе комиссии - 2.</a:t>
            </a:r>
            <a:endParaRPr lang="ru-RU" sz="2000">
              <a:latin typeface="Arial"/>
              <a:ea typeface="Arial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9023" y="201748"/>
            <a:ext cx="11514931" cy="9585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Территориальная комиссия Прикубанского ВО </a:t>
            </a:r>
            <a:b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</a:br>
            <a:r>
              <a:rPr lang="ru-RU" sz="3600" b="1" i="0" u="none" strike="noStrike" cap="none" spc="0">
                <a:ln>
                  <a:noFill/>
                </a:ln>
                <a:gradFill>
                  <a:gsLst>
                    <a:gs pos="0">
                      <a:prstClr val="black">
                        <a:lumMod val="25000"/>
                        <a:lumOff val="75000"/>
                      </a:prstClr>
                    </a:gs>
                    <a:gs pos="28000">
                      <a:prstClr val="white">
                        <a:lumMod val="93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/>
                <a:ea typeface="+mj-ea"/>
                <a:cs typeface="Times New Roman"/>
              </a:rPr>
              <a:t>г. Краснодара по профилактике правонарушений</a:t>
            </a:r>
            <a:endParaRPr lang="ru-RU" sz="3600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29023" y="1406669"/>
            <a:ext cx="5140257" cy="475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99909" y="1440806"/>
            <a:ext cx="6244045" cy="4724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Depth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Глубина</Template>
  <TotalTime>0</TotalTime>
  <Words>0</Words>
  <Application>Р7-Офис/2024.1.3.422</Application>
  <DocSecurity>0</DocSecurity>
  <PresentationFormat>Широкоэкранный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2023 год</dc:title>
  <dc:subject/>
  <dc:creator>Серж</dc:creator>
  <cp:keywords/>
  <dc:description/>
  <dc:identifier/>
  <dc:language/>
  <cp:lastModifiedBy/>
  <cp:revision>29</cp:revision>
  <dcterms:created xsi:type="dcterms:W3CDTF">2024-03-20T19:18:14Z</dcterms:created>
  <dcterms:modified xsi:type="dcterms:W3CDTF">2024-06-11T08:35:30Z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