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294-6E8E-4ED5-9783-AAE83FD16DFB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CB46-3F9E-4E71-B39C-74BBD5477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294-6E8E-4ED5-9783-AAE83FD16DFB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CB46-3F9E-4E71-B39C-74BBD5477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9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294-6E8E-4ED5-9783-AAE83FD16DFB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CB46-3F9E-4E71-B39C-74BBD5477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6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294-6E8E-4ED5-9783-AAE83FD16DFB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CB46-3F9E-4E71-B39C-74BBD5477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6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294-6E8E-4ED5-9783-AAE83FD16DFB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CB46-3F9E-4E71-B39C-74BBD5477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294-6E8E-4ED5-9783-AAE83FD16DFB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CB46-3F9E-4E71-B39C-74BBD5477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0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294-6E8E-4ED5-9783-AAE83FD16DFB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CB46-3F9E-4E71-B39C-74BBD5477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7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294-6E8E-4ED5-9783-AAE83FD16DFB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CB46-3F9E-4E71-B39C-74BBD5477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8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294-6E8E-4ED5-9783-AAE83FD16DFB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CB46-3F9E-4E71-B39C-74BBD5477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9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294-6E8E-4ED5-9783-AAE83FD16DFB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CB46-3F9E-4E71-B39C-74BBD5477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9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294-6E8E-4ED5-9783-AAE83FD16DFB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CB46-3F9E-4E71-B39C-74BBD5477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5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20294-6E8E-4ED5-9783-AAE83FD16DFB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CB46-3F9E-4E71-B39C-74BBD5477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3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89533" cy="68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0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5" cy="6858000"/>
          </a:xfrm>
        </p:spPr>
      </p:pic>
    </p:spTree>
    <p:extLst>
      <p:ext uri="{BB962C8B-B14F-4D97-AF65-F5344CB8AC3E}">
        <p14:creationId xmlns:p14="http://schemas.microsoft.com/office/powerpoint/2010/main" val="326560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5" cy="6858000"/>
          </a:xfrm>
        </p:spPr>
      </p:pic>
    </p:spTree>
    <p:extLst>
      <p:ext uri="{BB962C8B-B14F-4D97-AF65-F5344CB8AC3E}">
        <p14:creationId xmlns:p14="http://schemas.microsoft.com/office/powerpoint/2010/main" val="355433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5" cy="6858000"/>
          </a:xfrm>
        </p:spPr>
      </p:pic>
    </p:spTree>
    <p:extLst>
      <p:ext uri="{BB962C8B-B14F-4D97-AF65-F5344CB8AC3E}">
        <p14:creationId xmlns:p14="http://schemas.microsoft.com/office/powerpoint/2010/main" val="2934242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5" cy="6858000"/>
          </a:xfrm>
        </p:spPr>
      </p:pic>
    </p:spTree>
    <p:extLst>
      <p:ext uri="{BB962C8B-B14F-4D97-AF65-F5344CB8AC3E}">
        <p14:creationId xmlns:p14="http://schemas.microsoft.com/office/powerpoint/2010/main" val="101293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</p:spTree>
    <p:extLst>
      <p:ext uri="{BB962C8B-B14F-4D97-AF65-F5344CB8AC3E}">
        <p14:creationId xmlns:p14="http://schemas.microsoft.com/office/powerpoint/2010/main" val="68167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91" y="-1"/>
            <a:ext cx="12248291" cy="6892453"/>
          </a:xfrm>
        </p:spPr>
      </p:pic>
    </p:spTree>
    <p:extLst>
      <p:ext uri="{BB962C8B-B14F-4D97-AF65-F5344CB8AC3E}">
        <p14:creationId xmlns:p14="http://schemas.microsoft.com/office/powerpoint/2010/main" val="115437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5" cy="6858000"/>
          </a:xfrm>
        </p:spPr>
      </p:pic>
    </p:spTree>
    <p:extLst>
      <p:ext uri="{BB962C8B-B14F-4D97-AF65-F5344CB8AC3E}">
        <p14:creationId xmlns:p14="http://schemas.microsoft.com/office/powerpoint/2010/main" val="242298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</p:spPr>
      </p:pic>
    </p:spTree>
    <p:extLst>
      <p:ext uri="{BB962C8B-B14F-4D97-AF65-F5344CB8AC3E}">
        <p14:creationId xmlns:p14="http://schemas.microsoft.com/office/powerpoint/2010/main" val="367772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</p:spTree>
    <p:extLst>
      <p:ext uri="{BB962C8B-B14F-4D97-AF65-F5344CB8AC3E}">
        <p14:creationId xmlns:p14="http://schemas.microsoft.com/office/powerpoint/2010/main" val="13558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5" cy="6858000"/>
          </a:xfrm>
        </p:spPr>
      </p:pic>
    </p:spTree>
    <p:extLst>
      <p:ext uri="{BB962C8B-B14F-4D97-AF65-F5344CB8AC3E}">
        <p14:creationId xmlns:p14="http://schemas.microsoft.com/office/powerpoint/2010/main" val="260651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</p:spTree>
    <p:extLst>
      <p:ext uri="{BB962C8B-B14F-4D97-AF65-F5344CB8AC3E}">
        <p14:creationId xmlns:p14="http://schemas.microsoft.com/office/powerpoint/2010/main" val="249032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5" cy="6858000"/>
          </a:xfrm>
        </p:spPr>
      </p:pic>
    </p:spTree>
    <p:extLst>
      <p:ext uri="{BB962C8B-B14F-4D97-AF65-F5344CB8AC3E}">
        <p14:creationId xmlns:p14="http://schemas.microsoft.com/office/powerpoint/2010/main" val="225020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5" cy="6858000"/>
          </a:xfrm>
        </p:spPr>
      </p:pic>
    </p:spTree>
    <p:extLst>
      <p:ext uri="{BB962C8B-B14F-4D97-AF65-F5344CB8AC3E}">
        <p14:creationId xmlns:p14="http://schemas.microsoft.com/office/powerpoint/2010/main" val="395467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5" cy="6858000"/>
          </a:xfrm>
        </p:spPr>
      </p:pic>
    </p:spTree>
    <p:extLst>
      <p:ext uri="{BB962C8B-B14F-4D97-AF65-F5344CB8AC3E}">
        <p14:creationId xmlns:p14="http://schemas.microsoft.com/office/powerpoint/2010/main" val="361770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5" cy="6858000"/>
          </a:xfrm>
        </p:spPr>
      </p:pic>
    </p:spTree>
    <p:extLst>
      <p:ext uri="{BB962C8B-B14F-4D97-AF65-F5344CB8AC3E}">
        <p14:creationId xmlns:p14="http://schemas.microsoft.com/office/powerpoint/2010/main" val="3628968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Сигарева В.В.</cp:lastModifiedBy>
  <cp:revision>4</cp:revision>
  <dcterms:created xsi:type="dcterms:W3CDTF">2023-05-02T00:07:34Z</dcterms:created>
  <dcterms:modified xsi:type="dcterms:W3CDTF">2023-05-24T11:06:00Z</dcterms:modified>
</cp:coreProperties>
</file>