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57B7-16BB-4BFA-BB4C-AC564FBE8E1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7D1-3577-47C3-A7BA-F8EFF6C2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7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B57B7-16BB-4BFA-BB4C-AC564FBE8E18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37D1-3577-47C3-A7BA-F8EFF6C2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5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12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37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0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60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25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6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5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7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95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0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17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30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8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946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Золотухина Е. А.</dc:creator>
  <cp:lastModifiedBy>Золотухина Е. А.</cp:lastModifiedBy>
  <cp:revision>1</cp:revision>
  <dcterms:created xsi:type="dcterms:W3CDTF">2023-10-11T07:16:24Z</dcterms:created>
  <dcterms:modified xsi:type="dcterms:W3CDTF">2023-10-11T07:16:24Z</dcterms:modified>
</cp:coreProperties>
</file>