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73" r:id="rId4"/>
    <p:sldId id="268" r:id="rId5"/>
    <p:sldId id="270" r:id="rId6"/>
    <p:sldId id="269" r:id="rId7"/>
    <p:sldId id="276" r:id="rId8"/>
    <p:sldId id="272" r:id="rId9"/>
    <p:sldId id="257" r:id="rId10"/>
    <p:sldId id="258" r:id="rId11"/>
    <p:sldId id="274" r:id="rId12"/>
    <p:sldId id="277" r:id="rId13"/>
    <p:sldId id="259" r:id="rId14"/>
    <p:sldId id="261" r:id="rId15"/>
    <p:sldId id="262" r:id="rId16"/>
    <p:sldId id="263" r:id="rId17"/>
    <p:sldId id="264" r:id="rId18"/>
    <p:sldId id="275" r:id="rId19"/>
    <p:sldId id="265" r:id="rId20"/>
    <p:sldId id="26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35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634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897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331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02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751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41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199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33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42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05E0-DD51-4F3C-878B-ABAC11ED0BFA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532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005E0-DD51-4F3C-878B-ABAC11ED0BFA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B5501-08F5-4496-B508-A4CBD164F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890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894268" y="1758878"/>
            <a:ext cx="3937298" cy="393729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9346" y="-27526"/>
            <a:ext cx="6443138" cy="109791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entury Gothic" pitchFamily="34" charset="0"/>
                <a:ea typeface="Adobe Myungjo Std M" pitchFamily="18" charset="-128"/>
                <a:cs typeface="Adobe Arabic" pitchFamily="18" charset="-78"/>
              </a:rPr>
              <a:t>Новый год 2016</a:t>
            </a:r>
            <a:endParaRPr lang="ru-RU" dirty="0">
              <a:latin typeface="Century Gothic" pitchFamily="34" charset="0"/>
              <a:ea typeface="Adobe Myungjo Std M" pitchFamily="18" charset="-128"/>
              <a:cs typeface="Adobe Arabic" pitchFamily="18" charset="-7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8618" y="632296"/>
            <a:ext cx="7027432" cy="1062038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/>
              <a:t>Концепция оформления городской среды</a:t>
            </a:r>
          </a:p>
          <a:p>
            <a:pPr algn="ctr"/>
            <a:r>
              <a:rPr lang="ru-RU" sz="1800" b="0" dirty="0" smtClean="0"/>
              <a:t>(рекомендации для оформления фасадов зданий, витрин, торговых залов и прилегающих территорий)</a:t>
            </a:r>
            <a:endParaRPr lang="ru-RU" sz="1800" b="0" dirty="0"/>
          </a:p>
        </p:txBody>
      </p:sp>
      <p:pic>
        <p:nvPicPr>
          <p:cNvPr id="9" name="Содержимое 8" descr="105_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845211" y="3740008"/>
            <a:ext cx="1778667" cy="1778667"/>
          </a:xfrm>
        </p:spPr>
      </p:pic>
      <p:pic>
        <p:nvPicPr>
          <p:cNvPr id="10242" name="Picture 2" descr="E:\yu\gfnnthy\novgod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9747" y="3743598"/>
            <a:ext cx="1759706" cy="1759705"/>
          </a:xfrm>
          <a:prstGeom prst="rect">
            <a:avLst/>
          </a:prstGeom>
          <a:noFill/>
        </p:spPr>
      </p:pic>
      <p:pic>
        <p:nvPicPr>
          <p:cNvPr id="12" name="Содержимое 7" descr="depositphotos_25015063-Sky-concept-seamless-pattern-with-clouds-balloons-and-birds.-Seamless-pattern-can-be-used-for-wallpapers-pattern-fills-web-page-backgrounds-surface-textures.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857773" y="1993136"/>
            <a:ext cx="1747144" cy="1747144"/>
          </a:xfrm>
        </p:spPr>
      </p:pic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26896" y="5884434"/>
            <a:ext cx="11990293" cy="363071"/>
          </a:xfrm>
        </p:spPr>
        <p:txBody>
          <a:bodyPr>
            <a:noAutofit/>
          </a:bodyPr>
          <a:lstStyle/>
          <a:p>
            <a:pPr algn="ctr"/>
            <a:r>
              <a:rPr lang="ru-RU" sz="1100" b="0" dirty="0" smtClean="0"/>
              <a:t>Департамент архитектуры и градостроительства города Краснодара</a:t>
            </a:r>
          </a:p>
          <a:p>
            <a:pPr algn="ctr"/>
            <a:r>
              <a:rPr lang="ru-RU" sz="1100" b="0" dirty="0" smtClean="0"/>
              <a:t>2015 г. </a:t>
            </a:r>
            <a:endParaRPr lang="ru-RU" sz="1100" b="0" dirty="0"/>
          </a:p>
        </p:txBody>
      </p:sp>
      <p:pic>
        <p:nvPicPr>
          <p:cNvPr id="13" name="Picture 2" descr="E:\ограждения\16600295-Hand-drawn-seamless-pattern-with-various-elements-lines-waves-Stock-Vector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9747" y="1994924"/>
            <a:ext cx="1763170" cy="1758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ночного дизайна  павильонов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dirty="0" smtClean="0"/>
              <a:t>Пример использования новогоднего освещения в одном стиле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0" dirty="0" smtClean="0"/>
              <a:t>Пример использования </a:t>
            </a:r>
            <a:r>
              <a:rPr lang="ru-RU" b="0" dirty="0" err="1" smtClean="0"/>
              <a:t>геометричного</a:t>
            </a:r>
            <a:r>
              <a:rPr lang="ru-RU" b="0" dirty="0" smtClean="0"/>
              <a:t> новогоднего  украшения в простой форме здания</a:t>
            </a:r>
            <a:endParaRPr lang="ru-RU" b="0" dirty="0"/>
          </a:p>
        </p:txBody>
      </p:sp>
      <p:pic>
        <p:nvPicPr>
          <p:cNvPr id="5122" name="Picture 2" descr="C:\Users\Home\Desktop\новый год\ццц.jpg"/>
          <p:cNvPicPr>
            <a:picLocks noChangeAspect="1" noChangeArrowheads="1"/>
          </p:cNvPicPr>
          <p:nvPr/>
        </p:nvPicPr>
        <p:blipFill>
          <a:blip r:embed="rId2" cstate="print"/>
          <a:srcRect l="-42" t="11020" r="-135" b="19965"/>
          <a:stretch>
            <a:fillRect/>
          </a:stretch>
        </p:blipFill>
        <p:spPr bwMode="auto">
          <a:xfrm>
            <a:off x="6389513" y="2606509"/>
            <a:ext cx="4786488" cy="3297580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rot="5400000">
            <a:off x="7456312" y="3110088"/>
            <a:ext cx="1693333" cy="146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Содержимое 17" descr="ауау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1769" b="19395"/>
          <a:stretch>
            <a:fillRect/>
          </a:stretch>
        </p:blipFill>
        <p:spPr>
          <a:xfrm>
            <a:off x="880590" y="2624866"/>
            <a:ext cx="4797777" cy="3302598"/>
          </a:xfrm>
        </p:spPr>
      </p:pic>
      <p:cxnSp>
        <p:nvCxnSpPr>
          <p:cNvPr id="20" name="Прямая со стрелкой 19"/>
          <p:cNvCxnSpPr/>
          <p:nvPr/>
        </p:nvCxnSpPr>
        <p:spPr>
          <a:xfrm rot="5400000">
            <a:off x="3506993" y="2689412"/>
            <a:ext cx="925158" cy="4087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дизайна муниципальных зданий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dirty="0" smtClean="0"/>
              <a:t>Пример использования новогоднего освещения и объемного декора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0" dirty="0" smtClean="0"/>
              <a:t>Пример использования </a:t>
            </a:r>
            <a:r>
              <a:rPr lang="ru-RU" b="0" dirty="0" err="1" smtClean="0"/>
              <a:t>геометричного</a:t>
            </a:r>
            <a:r>
              <a:rPr lang="ru-RU" b="0" dirty="0" smtClean="0"/>
              <a:t> новогоднего  украшения в простой форме здания</a:t>
            </a:r>
            <a:endParaRPr lang="ru-RU" b="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23" y="2893807"/>
            <a:ext cx="5157787" cy="344464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05" y="2893807"/>
            <a:ext cx="5090683" cy="339983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2333767" y="2505075"/>
            <a:ext cx="491320" cy="2476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297839" y="2505075"/>
            <a:ext cx="218364" cy="9887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798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 дизайна остановочных пунктов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2721" y="1681163"/>
            <a:ext cx="10272667" cy="823912"/>
          </a:xfrm>
        </p:spPr>
        <p:txBody>
          <a:bodyPr>
            <a:normAutofit/>
          </a:bodyPr>
          <a:lstStyle/>
          <a:p>
            <a:pPr algn="just"/>
            <a:endParaRPr lang="ru-RU" b="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96" y="1690688"/>
            <a:ext cx="8948383" cy="4843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32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новогоднего освещения зданий с ленточным остеклением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540998" y="2814564"/>
            <a:ext cx="1557774" cy="9949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279423" y="2906889"/>
            <a:ext cx="1524000" cy="7224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E:\NY\yu\1257536-6.jpg"/>
          <p:cNvPicPr>
            <a:picLocks noChangeAspect="1" noChangeArrowheads="1"/>
          </p:cNvPicPr>
          <p:nvPr/>
        </p:nvPicPr>
        <p:blipFill>
          <a:blip r:embed="rId2"/>
          <a:srcRect b="7873"/>
          <a:stretch>
            <a:fillRect/>
          </a:stretch>
        </p:blipFill>
        <p:spPr bwMode="auto">
          <a:xfrm>
            <a:off x="1162754" y="1953507"/>
            <a:ext cx="4471987" cy="4119915"/>
          </a:xfrm>
          <a:prstGeom prst="rect">
            <a:avLst/>
          </a:prstGeom>
          <a:noFill/>
        </p:spPr>
      </p:pic>
      <p:pic>
        <p:nvPicPr>
          <p:cNvPr id="15" name="Содержимое 14" descr="light-curtain-public-spaces-led-8565-172551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41156" y="2155890"/>
            <a:ext cx="5112347" cy="3677547"/>
          </a:xfrm>
        </p:spPr>
      </p:pic>
      <p:cxnSp>
        <p:nvCxnSpPr>
          <p:cNvPr id="18" name="Прямая со стрелкой 17"/>
          <p:cNvCxnSpPr/>
          <p:nvPr/>
        </p:nvCxnSpPr>
        <p:spPr>
          <a:xfrm rot="5400000">
            <a:off x="3685823" y="2082800"/>
            <a:ext cx="1693333" cy="8240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6225822" y="2286000"/>
            <a:ext cx="2314222" cy="101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новогоднего освещения зданий с ленточным остеклением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96043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0" dirty="0" smtClean="0"/>
              <a:t>Здание рассмотрено цельно, используются большие плоскости, соразмерный зданию </a:t>
            </a:r>
            <a:r>
              <a:rPr lang="ru-RU" b="0" dirty="0" err="1" smtClean="0"/>
              <a:t>светодизайн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0" dirty="0" smtClean="0"/>
              <a:t>Новогоднее освещение здания вписывается в природный ландшафт</a:t>
            </a:r>
            <a:endParaRPr lang="ru-RU" b="0" dirty="0"/>
          </a:p>
        </p:txBody>
      </p:sp>
      <p:pic>
        <p:nvPicPr>
          <p:cNvPr id="3074" name="Picture 2" descr="E:\yu\gfnnthy\svet-setk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548" y="2709156"/>
            <a:ext cx="5168673" cy="3431999"/>
          </a:xfrm>
          <a:prstGeom prst="rect">
            <a:avLst/>
          </a:prstGeom>
          <a:noFill/>
        </p:spPr>
      </p:pic>
      <p:pic>
        <p:nvPicPr>
          <p:cNvPr id="12" name="Содержимое 11" descr="image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95067" y="2899927"/>
            <a:ext cx="4803512" cy="2631628"/>
          </a:xfrm>
        </p:spPr>
      </p:pic>
      <p:cxnSp>
        <p:nvCxnSpPr>
          <p:cNvPr id="15" name="Прямая со стрелкой 14"/>
          <p:cNvCxnSpPr/>
          <p:nvPr/>
        </p:nvCxnSpPr>
        <p:spPr>
          <a:xfrm rot="5400000">
            <a:off x="4353262" y="2698045"/>
            <a:ext cx="1196623" cy="812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7410426" y="3309902"/>
            <a:ext cx="1557866" cy="225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новогоднего освещения, подчеркивающего форму здания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9604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Гирлянды и подсветка подчеркивают архитектурное членение здания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Здание украшено гармонично и лучшим образом подчеркнуты арх. элементы</a:t>
            </a:r>
            <a:endParaRPr lang="ru-RU" dirty="0"/>
          </a:p>
        </p:txBody>
      </p:sp>
      <p:pic>
        <p:nvPicPr>
          <p:cNvPr id="4098" name="Picture 2" descr="E:\yu\gfnnthy\dog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245" y="2753254"/>
            <a:ext cx="5028598" cy="3354035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rot="16200000" flipH="1">
            <a:off x="581377" y="3177822"/>
            <a:ext cx="1241778" cy="191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9" name="Picture 3" descr="E:\yu\svetovoe-oformlenie-balko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8890" y="2720623"/>
            <a:ext cx="5166204" cy="3381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Детали новогоднего освещения на фасадах зданий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960437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/>
              <a:t>Форма и цвет снежинок, регулярный орнамент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0" dirty="0" smtClean="0"/>
              <a:t>Оформление единичного элемента</a:t>
            </a:r>
          </a:p>
        </p:txBody>
      </p:sp>
      <p:pic>
        <p:nvPicPr>
          <p:cNvPr id="11" name="Содержимое 10" descr="9283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476655" y="2505075"/>
            <a:ext cx="2574277" cy="3684588"/>
          </a:xfrm>
        </p:spPr>
      </p:pic>
      <p:pic>
        <p:nvPicPr>
          <p:cNvPr id="6146" name="Picture 2" descr="E:\NY\yu\6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369" y="2805583"/>
            <a:ext cx="4811488" cy="3217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Новогодние скульптуры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960437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/>
              <a:t>Городская скульптура, используется подсветка.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0" dirty="0" smtClean="0"/>
              <a:t>Парковая скульптура</a:t>
            </a:r>
          </a:p>
        </p:txBody>
      </p:sp>
      <p:pic>
        <p:nvPicPr>
          <p:cNvPr id="7170" name="Picture 2" descr="E:\yu\gfnnthy\promyshlennyy-dizayn-svetyaschayasya-skulptura-v-forme-kuba-ot-oyler-wu-collaborative_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308" y="2802125"/>
            <a:ext cx="4783792" cy="3356627"/>
          </a:xfrm>
          <a:prstGeom prst="rect">
            <a:avLst/>
          </a:prstGeom>
          <a:noFill/>
        </p:spPr>
      </p:pic>
      <p:pic>
        <p:nvPicPr>
          <p:cNvPr id="9" name="Содержимое 8" descr="images (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46965" y="2793345"/>
            <a:ext cx="4572047" cy="3424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Новогодние скульптуры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960437"/>
          </a:xfrm>
        </p:spPr>
        <p:txBody>
          <a:bodyPr>
            <a:normAutofit/>
          </a:bodyPr>
          <a:lstStyle/>
          <a:p>
            <a:pPr algn="just"/>
            <a:endParaRPr lang="ru-RU" b="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just"/>
            <a:endParaRPr lang="ru-RU" b="0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88" y="1918079"/>
            <a:ext cx="3391600" cy="40529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68" y="4050193"/>
            <a:ext cx="3707596" cy="2535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24" y="1281043"/>
            <a:ext cx="3134921" cy="27211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44" y="1998930"/>
            <a:ext cx="3075083" cy="2375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22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использования цветной подсветки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9604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0" dirty="0" smtClean="0"/>
              <a:t>Цвет и направленный свет чрезвычайно сильно влияют на восприятие здания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0" dirty="0" smtClean="0"/>
              <a:t>Подсветка так же делает более разнообразным антураж</a:t>
            </a:r>
            <a:endParaRPr lang="ru-RU" b="0" dirty="0"/>
          </a:p>
        </p:txBody>
      </p:sp>
      <p:pic>
        <p:nvPicPr>
          <p:cNvPr id="9" name="Содержимое 8" descr="163_Berlin-festival-lights-13101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47165" y="2755601"/>
            <a:ext cx="5183188" cy="3398690"/>
          </a:xfrm>
        </p:spPr>
      </p:pic>
      <p:pic>
        <p:nvPicPr>
          <p:cNvPr id="8194" name="Picture 2" descr="E:\yu\gfnnthy\circle_of_light_Tsarina2.jpg"/>
          <p:cNvPicPr>
            <a:picLocks noChangeAspect="1" noChangeArrowheads="1"/>
          </p:cNvPicPr>
          <p:nvPr/>
        </p:nvPicPr>
        <p:blipFill>
          <a:blip r:embed="rId3" cstate="print"/>
          <a:srcRect b="6412"/>
          <a:stretch>
            <a:fillRect/>
          </a:stretch>
        </p:blipFill>
        <p:spPr bwMode="auto">
          <a:xfrm>
            <a:off x="6389668" y="2944327"/>
            <a:ext cx="4781297" cy="298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entury Gothic" pitchFamily="34" charset="0"/>
              </a:rPr>
              <a:t>Примеры орнаментов для использовании их на плоскостях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5576" y="1831768"/>
            <a:ext cx="9810974" cy="960437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>
                <a:latin typeface="Century Gothic" pitchFamily="34" charset="0"/>
              </a:rPr>
              <a:t>Орнамент, используемый для дневных плоских украшений</a:t>
            </a:r>
          </a:p>
          <a:p>
            <a:pPr algn="just"/>
            <a:endParaRPr lang="ru-RU" b="0" dirty="0">
              <a:latin typeface="Century Gothic" pitchFamily="34" charset="0"/>
            </a:endParaRPr>
          </a:p>
        </p:txBody>
      </p:sp>
      <p:pic>
        <p:nvPicPr>
          <p:cNvPr id="9" name="Содержимое 8" descr="105_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36883" y="2612166"/>
            <a:ext cx="3684588" cy="3684588"/>
          </a:xfrm>
        </p:spPr>
      </p:pic>
      <p:pic>
        <p:nvPicPr>
          <p:cNvPr id="10242" name="Picture 2" descr="E:\yu\gfnnthy\novgod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8948" y="2560752"/>
            <a:ext cx="3688359" cy="3688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комплексного решения зимнего освещения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960437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/>
              <a:t>Умеренное лаконичное украшение усадебного дома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0" dirty="0" smtClean="0"/>
              <a:t>Комплексное решение зимнего освещения улицы</a:t>
            </a:r>
            <a:endParaRPr lang="ru-RU" b="0" dirty="0"/>
          </a:p>
        </p:txBody>
      </p:sp>
      <p:pic>
        <p:nvPicPr>
          <p:cNvPr id="8" name="Содержимое 7" descr="oformlenie-ulitc-zdanij-elkavdom-18.ru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969879" y="2829261"/>
            <a:ext cx="4776946" cy="3076353"/>
          </a:xfrm>
        </p:spPr>
      </p:pic>
      <p:pic>
        <p:nvPicPr>
          <p:cNvPr id="9218" name="Picture 2" descr="E:\yu\gfnnthy\290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7737" y="2780929"/>
            <a:ext cx="4978699" cy="330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entury Gothic" pitchFamily="34" charset="0"/>
              </a:rPr>
              <a:t>Примеры орнаментов для использовании их на плоскостях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5576" y="1831768"/>
            <a:ext cx="9810974" cy="960437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>
                <a:latin typeface="Century Gothic" pitchFamily="34" charset="0"/>
              </a:rPr>
              <a:t>Орнамент, используемый для дневных плоских украшений</a:t>
            </a:r>
          </a:p>
          <a:p>
            <a:pPr algn="just"/>
            <a:endParaRPr lang="ru-RU" b="0" dirty="0"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76" y="2612166"/>
            <a:ext cx="3684588" cy="368458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61" r="17430"/>
          <a:stretch/>
        </p:blipFill>
        <p:spPr>
          <a:xfrm>
            <a:off x="6264323" y="2612166"/>
            <a:ext cx="3903260" cy="3684588"/>
          </a:xfrm>
        </p:spPr>
      </p:pic>
    </p:spTree>
    <p:extLst>
      <p:ext uri="{BB962C8B-B14F-4D97-AF65-F5344CB8AC3E}">
        <p14:creationId xmlns="" xmlns:p14="http://schemas.microsoft.com/office/powerpoint/2010/main" val="13172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орнаментов для использовании на плоскостях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9705" y="1670404"/>
            <a:ext cx="9810974" cy="960437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/>
              <a:t>Орнамент, используемый для дневных плоских украшений </a:t>
            </a:r>
          </a:p>
          <a:p>
            <a:pPr algn="just"/>
            <a:endParaRPr lang="ru-RU" b="0" dirty="0"/>
          </a:p>
        </p:txBody>
      </p:sp>
      <p:pic>
        <p:nvPicPr>
          <p:cNvPr id="11266" name="Picture 2" descr="E:\ограждения\depositphotos_16567241-Blue-abstract-line-art-circles-seamless-pattern-backgroun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720" y="2658295"/>
            <a:ext cx="3671345" cy="3671345"/>
          </a:xfrm>
          <a:prstGeom prst="rect">
            <a:avLst/>
          </a:prstGeom>
          <a:noFill/>
        </p:spPr>
      </p:pic>
      <p:pic>
        <p:nvPicPr>
          <p:cNvPr id="10" name="Содержимое 9" descr="djZ2BzdAKf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58922" y="2634168"/>
            <a:ext cx="3684588" cy="3684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элементы новогодних украшений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9705" y="1670404"/>
            <a:ext cx="9810974" cy="960437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/>
              <a:t>Орнамент, используемый для дневных плоских украшений</a:t>
            </a:r>
          </a:p>
          <a:p>
            <a:pPr algn="just"/>
            <a:endParaRPr lang="ru-RU" b="0" dirty="0" smtClean="0"/>
          </a:p>
        </p:txBody>
      </p:sp>
      <p:pic>
        <p:nvPicPr>
          <p:cNvPr id="8" name="Содержимое 7" descr="depositphotos_25015063-Sky-concept-seamless-pattern-with-clouds-balloons-and-birds.-Seamless-pattern-can-be-used-for-wallpapers-pattern-fills-web-page-backgrounds-surface-textures.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329543" y="2643972"/>
            <a:ext cx="3758824" cy="3758824"/>
          </a:xfrm>
        </p:spPr>
      </p:pic>
      <p:pic>
        <p:nvPicPr>
          <p:cNvPr id="13314" name="Picture 2" descr="E:\ограждения\depositphotos_25098389-Paper-squares-abstract-vector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6910" y="2657643"/>
            <a:ext cx="3775430" cy="3775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орнаментов для использовании их на плоскостях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9705" y="1670404"/>
            <a:ext cx="9810974" cy="960437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/>
              <a:t>Орнамент, используемый для стеклянных плоскостей</a:t>
            </a:r>
          </a:p>
          <a:p>
            <a:pPr algn="just"/>
            <a:endParaRPr lang="ru-RU" b="0" dirty="0"/>
          </a:p>
        </p:txBody>
      </p:sp>
      <p:pic>
        <p:nvPicPr>
          <p:cNvPr id="12290" name="Picture 2" descr="E:\ограждения\16600295-Hand-drawn-seamless-pattern-with-various-elements-lines-waves-Stock-Vector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7442" y="2562972"/>
            <a:ext cx="3739241" cy="373025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E:\ограждения\e48-seamless-doodle-flowers-pattern-hand-drawn-tribal-concept-boho-and-ethnic-style-mandala-3048988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7209" y="2517291"/>
            <a:ext cx="3666755" cy="3829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1195330" cy="1477121"/>
          </a:xfrm>
        </p:spPr>
        <p:txBody>
          <a:bodyPr>
            <a:normAutofit/>
          </a:bodyPr>
          <a:lstStyle/>
          <a:p>
            <a:r>
              <a:rPr lang="ru-RU" dirty="0" smtClean="0"/>
              <a:t>Рекомендуемый шрифт для оформления  поздравлений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331592"/>
            <a:ext cx="4673908" cy="3121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68" y="2331592"/>
            <a:ext cx="5626858" cy="2442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08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1195330" cy="1477121"/>
          </a:xfrm>
        </p:spPr>
        <p:txBody>
          <a:bodyPr>
            <a:normAutofit/>
          </a:bodyPr>
          <a:lstStyle/>
          <a:p>
            <a:r>
              <a:rPr lang="ru-RU" dirty="0" smtClean="0"/>
              <a:t>Рекомендуемые советские шрифты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10" y="2394656"/>
            <a:ext cx="3832053" cy="1801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59" t="4693" b="4056"/>
          <a:stretch/>
        </p:blipFill>
        <p:spPr>
          <a:xfrm>
            <a:off x="951830" y="2394656"/>
            <a:ext cx="3164073" cy="40135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82" y="2394656"/>
            <a:ext cx="3185649" cy="2452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72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дневного новогоднего дизайна павильонов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dirty="0" smtClean="0"/>
              <a:t>Пример использования одного паттерна для оклейки стен и для оклейки окон</a:t>
            </a:r>
            <a:endParaRPr lang="ru-RU" b="0" dirty="0"/>
          </a:p>
        </p:txBody>
      </p:sp>
      <p:pic>
        <p:nvPicPr>
          <p:cNvPr id="7" name="Содержимое 6" descr="Без имени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1992" r="793" b="20218"/>
          <a:stretch>
            <a:fillRect/>
          </a:stretch>
        </p:blipFill>
        <p:spPr>
          <a:xfrm>
            <a:off x="1020332" y="2665970"/>
            <a:ext cx="4767264" cy="32575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dirty="0" smtClean="0"/>
              <a:t>Пример использования </a:t>
            </a:r>
            <a:r>
              <a:rPr lang="ru-RU" b="0" dirty="0" err="1" smtClean="0"/>
              <a:t>геометричного</a:t>
            </a:r>
            <a:r>
              <a:rPr lang="ru-RU" b="0" dirty="0" smtClean="0"/>
              <a:t> паттерна в  простой форме здания</a:t>
            </a:r>
            <a:endParaRPr lang="ru-RU" b="0" dirty="0"/>
          </a:p>
        </p:txBody>
      </p:sp>
      <p:pic>
        <p:nvPicPr>
          <p:cNvPr id="16" name="Содержимое 15" descr="выв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10000"/>
          </a:blip>
          <a:srcRect t="12120" b="19463"/>
          <a:stretch>
            <a:fillRect/>
          </a:stretch>
        </p:blipFill>
        <p:spPr>
          <a:xfrm>
            <a:off x="6390923" y="2630310"/>
            <a:ext cx="4785078" cy="3273778"/>
          </a:xfrm>
        </p:spPr>
      </p:pic>
      <p:cxnSp>
        <p:nvCxnSpPr>
          <p:cNvPr id="9" name="Прямая со стрелкой 8"/>
          <p:cNvCxnSpPr/>
          <p:nvPr/>
        </p:nvCxnSpPr>
        <p:spPr>
          <a:xfrm rot="5400000">
            <a:off x="1540998" y="2814564"/>
            <a:ext cx="1557774" cy="9949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279423" y="2906889"/>
            <a:ext cx="1524000" cy="7224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6632222" y="2929466"/>
            <a:ext cx="2009422" cy="10272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292</Words>
  <Application>Microsoft Office PowerPoint</Application>
  <PresentationFormat>Произвольный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Новый год 2016</vt:lpstr>
      <vt:lpstr>Примеры орнаментов для использовании их на плоскостях</vt:lpstr>
      <vt:lpstr>Примеры орнаментов для использовании их на плоскостях</vt:lpstr>
      <vt:lpstr>Примеры орнаментов для использовании на плоскостях</vt:lpstr>
      <vt:lpstr>Основные элементы новогодних украшений</vt:lpstr>
      <vt:lpstr>Примеры орнаментов для использовании их на плоскостях</vt:lpstr>
      <vt:lpstr>Рекомендуемый шрифт для оформления  поздравлений </vt:lpstr>
      <vt:lpstr>Рекомендуемые советские шрифты</vt:lpstr>
      <vt:lpstr>Варианты дневного новогоднего дизайна павильонов</vt:lpstr>
      <vt:lpstr>Варианты ночного дизайна  павильонов</vt:lpstr>
      <vt:lpstr>Варианты дизайна муниципальных зданий</vt:lpstr>
      <vt:lpstr>Вариант дизайна остановочных пунктов</vt:lpstr>
      <vt:lpstr>Примеры новогоднего освещения зданий с ленточным остеклением</vt:lpstr>
      <vt:lpstr>Примеры новогоднего освещения зданий с ленточным остеклением</vt:lpstr>
      <vt:lpstr>Примеры новогоднего освещения, подчеркивающего форму здания</vt:lpstr>
      <vt:lpstr>Детали новогоднего освещения на фасадах зданий</vt:lpstr>
      <vt:lpstr>Новогодние скульптуры</vt:lpstr>
      <vt:lpstr>Новогодние скульптуры</vt:lpstr>
      <vt:lpstr>Примеры использования цветной подсветки</vt:lpstr>
      <vt:lpstr>Примеры комплексного решения зимнего освещения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2016</dc:title>
  <dc:creator>Admin</dc:creator>
  <cp:lastModifiedBy>jlyakhov</cp:lastModifiedBy>
  <cp:revision>49</cp:revision>
  <dcterms:created xsi:type="dcterms:W3CDTF">2015-10-13T10:51:37Z</dcterms:created>
  <dcterms:modified xsi:type="dcterms:W3CDTF">2015-11-17T08:38:39Z</dcterms:modified>
</cp:coreProperties>
</file>