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297" r:id="rId4"/>
    <p:sldId id="301" r:id="rId5"/>
    <p:sldId id="265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3" d="100"/>
          <a:sy n="73" d="100"/>
        </p:scale>
        <p:origin x="76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221756" cy="2209799"/>
          </a:xfrm>
        </p:spPr>
        <p:txBody>
          <a:bodyPr/>
          <a:lstStyle/>
          <a:p>
            <a:r>
              <a:rPr lang="ru-RU" dirty="0"/>
              <a:t>Имущественный комплекс,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8444113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Непубличному акционерному обществу</a:t>
            </a:r>
          </a:p>
          <a:p>
            <a:r>
              <a:rPr lang="ru-RU" dirty="0">
                <a:latin typeface="+mj-lt"/>
              </a:rPr>
              <a:t>«Агентство развития Краснодарского края»</a:t>
            </a:r>
          </a:p>
          <a:p>
            <a:r>
              <a:rPr lang="ru-RU" dirty="0">
                <a:latin typeface="+mj-lt"/>
              </a:rPr>
              <a:t>ИНН 2309092145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отношении НАО «Агентство развития Краснодарского края» 22.09.2020 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3902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350063, РФ, Краснодарский край,                     г. Краснодар, ул. Комсомольская, дом 57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99377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439773"/>
            <a:ext cx="45742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Производство, передача и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распределение электроэнергии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Артамонов Борис Александрович 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F9AE8-B327-4F78-95F3-24748CFAF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1" y="2098358"/>
            <a:ext cx="4850938" cy="35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>
                <a:solidFill>
                  <a:srgbClr val="0C344C"/>
                </a:solidFill>
                <a:latin typeface="+mj-lt"/>
              </a:rPr>
              <a:t>Имущественный комплекс, расположен по адресу: г. Краснодар, пер. Ленинский, дом 20/1, корп. 10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38231" y="1510018"/>
            <a:ext cx="11229651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Оценочная стоимость недвижимого имущества, согласно отчета об оценке от 23.11.2021 составляет                   4 109, 88 тыс. ₽. и включает в себя:</a:t>
            </a:r>
          </a:p>
          <a:p>
            <a:pPr>
              <a:spcAft>
                <a:spcPts val="1000"/>
              </a:spcAft>
            </a:pPr>
            <a:r>
              <a:rPr lang="ru-RU" b="1" dirty="0">
                <a:latin typeface="+mj-lt"/>
                <a:cs typeface="Times New Roman" pitchFamily="18" charset="0"/>
              </a:rPr>
              <a:t>	9 нежилых помещений, расположенных в 3-м подъезде цокольного этажа 16-ти этажного дома, площадью от 15,2 м2 до 19,0 м2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Первичный объект недвижимости: Жилой дом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Нежилые помещения №: 64, 67, 68, 73, 89, 92, 93, 98, 99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Год постройки здания: 2014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+mj-lt"/>
                <a:cs typeface="Times New Roman" pitchFamily="18" charset="0"/>
              </a:rPr>
              <a:t>Вид права: право собственности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+mj-lt"/>
                <a:cs typeface="Times New Roman" pitchFamily="18" charset="0"/>
              </a:rPr>
              <a:t>Инженерные коммуникации: </a:t>
            </a:r>
            <a:r>
              <a:rPr lang="ru-RU" b="0" i="0" u="none" strike="noStrike" baseline="0" dirty="0">
                <a:latin typeface="+mj-lt"/>
              </a:rPr>
              <a:t>Электроснабжение, </a:t>
            </a:r>
          </a:p>
          <a:p>
            <a:pPr algn="l">
              <a:lnSpc>
                <a:spcPct val="150000"/>
              </a:lnSpc>
            </a:pPr>
            <a:r>
              <a:rPr lang="ru-RU" b="0" i="0" u="none" strike="noStrike" baseline="0" dirty="0">
                <a:latin typeface="+mj-lt"/>
              </a:rPr>
              <a:t>водоснабжение, канализация, общий вход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+mj-lt"/>
                <a:cs typeface="Times New Roman" pitchFamily="18" charset="0"/>
              </a:rPr>
              <a:t>Состояние отделки: чистовая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904D85-F758-4501-B319-E42DE779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982534"/>
            <a:ext cx="694860" cy="5771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0DF92E-7D01-441C-B565-22BE020D9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99" y="2921857"/>
            <a:ext cx="4313270" cy="27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E9AC40-0E63-4540-86D6-C5797C4A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941" y="921231"/>
            <a:ext cx="3369139" cy="4627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189F92-6E9F-4A7E-916F-1E842110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203" y="921233"/>
            <a:ext cx="3281995" cy="46272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815F76-C734-4BCC-BB82-62E9B9656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9" y="921231"/>
            <a:ext cx="3128979" cy="46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017" y="1833486"/>
            <a:ext cx="6212794" cy="731767"/>
            <a:chOff x="6514434" y="1771723"/>
            <a:chExt cx="5682326" cy="73176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4434" y="2341907"/>
              <a:ext cx="568232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можно в Управлении экономики администрации МО г. Краснодар по телефону: 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759886"/>
            <a:chOff x="837317" y="4568043"/>
            <a:chExt cx="3181789" cy="759886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60335A-B814-4DAE-9146-9E1617CD1B20}"/>
              </a:ext>
            </a:extLst>
          </p:cNvPr>
          <p:cNvSpPr txBox="1"/>
          <p:nvPr/>
        </p:nvSpPr>
        <p:spPr>
          <a:xfrm>
            <a:off x="5843224" y="2662925"/>
            <a:ext cx="4710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+ 7 (861) 259-82-17</a:t>
            </a:r>
          </a:p>
        </p:txBody>
      </p:sp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9757</TotalTime>
  <Words>223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комплекс,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Блинникова С.А.</cp:lastModifiedBy>
  <cp:revision>364</cp:revision>
  <cp:lastPrinted>2019-10-18T12:08:50Z</cp:lastPrinted>
  <dcterms:created xsi:type="dcterms:W3CDTF">2017-06-08T09:33:15Z</dcterms:created>
  <dcterms:modified xsi:type="dcterms:W3CDTF">2022-07-25T07:54:01Z</dcterms:modified>
</cp:coreProperties>
</file>