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5" r:id="rId3"/>
    <p:sldId id="297" r:id="rId4"/>
    <p:sldId id="301" r:id="rId5"/>
    <p:sldId id="265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EBE"/>
    <a:srgbClr val="0C344C"/>
    <a:srgbClr val="6F878C"/>
    <a:srgbClr val="D80F79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4" autoAdjust="0"/>
  </p:normalViewPr>
  <p:slideViewPr>
    <p:cSldViewPr snapToGrid="0" showGuides="1">
      <p:cViewPr varScale="1">
        <p:scale>
          <a:sx n="73" d="100"/>
          <a:sy n="73" d="100"/>
        </p:scale>
        <p:origin x="76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19200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Управление</a:t>
            </a:r>
            <a:r>
              <a:rPr lang="ru-RU" sz="1050" baseline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экономики</a:t>
            </a:r>
            <a:endParaRPr lang="ru-RU" sz="11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HelveticaNeueCyr" panose="02000503040000020004" pitchFamily="2" charset="-52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731962"/>
            <a:ext cx="7221756" cy="2209799"/>
          </a:xfrm>
        </p:spPr>
        <p:txBody>
          <a:bodyPr/>
          <a:lstStyle/>
          <a:p>
            <a:r>
              <a:rPr lang="ru-RU" dirty="0"/>
              <a:t>Имущественный комплекс,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225" y="3216167"/>
            <a:ext cx="7897042" cy="2075500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принадлежащий ООО «Модус А» </a:t>
            </a:r>
          </a:p>
          <a:p>
            <a:pPr>
              <a:spcBef>
                <a:spcPts val="1800"/>
              </a:spcBef>
            </a:pPr>
            <a:r>
              <a:rPr lang="ru-RU" dirty="0">
                <a:latin typeface="+mj-lt"/>
              </a:rPr>
              <a:t>ИНН 2308169483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73"/>
          <p:cNvSpPr/>
          <p:nvPr/>
        </p:nvSpPr>
        <p:spPr>
          <a:xfrm rot="18900000">
            <a:off x="6816447" y="500593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9788" y="688975"/>
            <a:ext cx="989594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В отношении ООО «Модус А»</a:t>
            </a:r>
          </a:p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13.05.2020 открыто конкурсное производство</a:t>
            </a:r>
          </a:p>
        </p:txBody>
      </p:sp>
      <p:sp>
        <p:nvSpPr>
          <p:cNvPr id="11" name="TextBox 25"/>
          <p:cNvSpPr txBox="1"/>
          <p:nvPr/>
        </p:nvSpPr>
        <p:spPr>
          <a:xfrm>
            <a:off x="7631162" y="4798513"/>
            <a:ext cx="4390262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350051, РФ, Краснодарский край,                     г. Краснодар, ул. </a:t>
            </a:r>
            <a:r>
              <a:rPr lang="ru-RU" b="1" dirty="0" err="1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Рашпилевская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, дом 323, помещение 12/2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630436" y="3904140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Основной вид деятельности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7587988" y="3350142"/>
            <a:ext cx="460401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Аренда и управление собственным или</a:t>
            </a:r>
          </a:p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арендованным недвижимым имуществом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30436" y="254540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Конкурсный управляющий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31163" y="2261549"/>
            <a:ext cx="37903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Дергачев Владислав Анатольевич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50"/>
          <p:cNvSpPr/>
          <p:nvPr/>
        </p:nvSpPr>
        <p:spPr>
          <a:xfrm rot="2700000">
            <a:off x="6367538" y="4887690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sp>
        <p:nvSpPr>
          <p:cNvPr id="20" name="Rectangle: Rounded Corners 73"/>
          <p:cNvSpPr/>
          <p:nvPr/>
        </p:nvSpPr>
        <p:spPr>
          <a:xfrm rot="18900000">
            <a:off x="6816445" y="35801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50"/>
          <p:cNvSpPr/>
          <p:nvPr/>
        </p:nvSpPr>
        <p:spPr>
          <a:xfrm rot="2700000">
            <a:off x="6337020" y="3493101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3" y="3537252"/>
            <a:ext cx="426463" cy="426463"/>
          </a:xfrm>
          <a:prstGeom prst="rect">
            <a:avLst/>
          </a:prstGeom>
        </p:spPr>
      </p:pic>
      <p:sp>
        <p:nvSpPr>
          <p:cNvPr id="23" name="Rectangle: Rounded Corners 73"/>
          <p:cNvSpPr/>
          <p:nvPr/>
        </p:nvSpPr>
        <p:spPr>
          <a:xfrm rot="18900000">
            <a:off x="6816446" y="231396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50"/>
          <p:cNvSpPr/>
          <p:nvPr/>
        </p:nvSpPr>
        <p:spPr>
          <a:xfrm rot="2700000">
            <a:off x="6337019" y="218033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723FA4-DBE7-44C1-B0BC-CC677D88D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78" y="2164737"/>
            <a:ext cx="5364945" cy="355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788" y="482569"/>
            <a:ext cx="1047367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>
                <a:solidFill>
                  <a:srgbClr val="0C344C"/>
                </a:solidFill>
                <a:latin typeface="+mj-lt"/>
              </a:rPr>
              <a:t>Имущественный комплекс, расположен по адресу: г. Краснодар, ул. Им. Дзержинского, дом 231/Б</a:t>
            </a:r>
            <a:endParaRPr lang="en-US" sz="2800" b="1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38231" y="1510018"/>
            <a:ext cx="11229651" cy="535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latin typeface="+mj-lt"/>
                <a:cs typeface="Times New Roman" pitchFamily="18" charset="0"/>
              </a:rPr>
              <a:t>Оценочная стоимость недвижимого имущества, согласно отчета об оценке от 25.12.2020 составляет                  285 698, 323 тыс. ₽. и включает в себя:</a:t>
            </a:r>
          </a:p>
          <a:p>
            <a:pPr>
              <a:spcAft>
                <a:spcPts val="1000"/>
              </a:spcAft>
            </a:pPr>
            <a:r>
              <a:rPr lang="ru-RU" b="1" dirty="0">
                <a:latin typeface="+mj-lt"/>
                <a:cs typeface="Times New Roman" pitchFamily="18" charset="0"/>
              </a:rPr>
              <a:t>	Земельный участок с кадастровым номером 23:43:0118001:2200, площадью 10 000 кв. м</a:t>
            </a:r>
            <a:r>
              <a:rPr lang="ru-RU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ru-RU" dirty="0">
                <a:latin typeface="+mj-lt"/>
                <a:cs typeface="Times New Roman" pitchFamily="18" charset="0"/>
              </a:rPr>
              <a:t>Вид права: право собственности</a:t>
            </a:r>
          </a:p>
          <a:p>
            <a:pPr>
              <a:spcAft>
                <a:spcPts val="1000"/>
              </a:spcAft>
            </a:pPr>
            <a:r>
              <a:rPr lang="ru-RU" dirty="0">
                <a:latin typeface="+mj-lt"/>
                <a:cs typeface="Times New Roman" pitchFamily="18" charset="0"/>
              </a:rPr>
              <a:t>Разрешенное использование: объекты розничной торговли</a:t>
            </a:r>
          </a:p>
          <a:p>
            <a:pPr algn="l"/>
            <a:r>
              <a:rPr lang="ru-RU" dirty="0">
                <a:latin typeface="+mj-lt"/>
                <a:cs typeface="Times New Roman" pitchFamily="18" charset="0"/>
              </a:rPr>
              <a:t>Текущее использование: </a:t>
            </a:r>
            <a:r>
              <a:rPr lang="ru-RU" b="0" i="0" u="none" strike="noStrike" baseline="0" dirty="0">
                <a:latin typeface="+mj-lt"/>
              </a:rPr>
              <a:t>Для эксплуатации торгово-сервисного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центра по продаже автомобилей (автосалон)</a:t>
            </a:r>
          </a:p>
          <a:p>
            <a:pPr algn="l"/>
            <a:endParaRPr lang="ru-RU" b="0" i="0" u="none" strike="noStrike" baseline="0" dirty="0">
              <a:latin typeface="+mj-lt"/>
            </a:endParaRPr>
          </a:p>
          <a:p>
            <a:pPr algn="l"/>
            <a:r>
              <a:rPr lang="ru-RU" b="0" i="0" u="none" strike="noStrike" baseline="0" dirty="0">
                <a:latin typeface="+mj-lt"/>
              </a:rPr>
              <a:t>Сведения о существующих ограничениях/обременениях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на земельный участок: ипотека</a:t>
            </a:r>
          </a:p>
          <a:p>
            <a:pPr algn="l"/>
            <a:endParaRPr lang="ru-RU" b="0" i="0" u="none" strike="noStrike" baseline="0" dirty="0">
              <a:latin typeface="+mj-lt"/>
            </a:endParaRPr>
          </a:p>
          <a:p>
            <a:pPr algn="l"/>
            <a:r>
              <a:rPr lang="ru-RU" b="0" i="0" u="none" strike="noStrike" baseline="0" dirty="0">
                <a:latin typeface="+mj-lt"/>
              </a:rPr>
              <a:t>Подъездные пути: асфальт</a:t>
            </a:r>
          </a:p>
          <a:p>
            <a:pPr algn="l"/>
            <a:r>
              <a:rPr lang="ru-RU" dirty="0">
                <a:latin typeface="+mj-lt"/>
                <a:cs typeface="Times New Roman" pitchFamily="18" charset="0"/>
              </a:rPr>
              <a:t>Инженерные коммуникации: </a:t>
            </a:r>
            <a:r>
              <a:rPr lang="ru-RU" b="0" i="0" u="none" strike="noStrike" baseline="0" dirty="0">
                <a:latin typeface="+mj-lt"/>
              </a:rPr>
              <a:t>Электроснабжение, 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водоснабжение, канализация.</a:t>
            </a:r>
          </a:p>
          <a:p>
            <a:pPr algn="l"/>
            <a:endParaRPr lang="ru-RU" sz="1600" dirty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04D85-F758-4501-B319-E42DE7797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54" y="2004310"/>
            <a:ext cx="694860" cy="5771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B05217-C58F-4595-8682-50DBBE1AD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086" y="2759978"/>
            <a:ext cx="4932727" cy="305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7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19953" y="482568"/>
            <a:ext cx="10618016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ru-RU" sz="1600" b="1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endParaRPr lang="ru-RU" sz="1600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dirty="0"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ECBBE5-E58B-41C1-ACF6-20FAED16C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81" y="549612"/>
            <a:ext cx="755970" cy="6279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C433C7-FCD7-4222-B564-0CE3FD129993}"/>
              </a:ext>
            </a:extLst>
          </p:cNvPr>
          <p:cNvSpPr txBox="1"/>
          <p:nvPr/>
        </p:nvSpPr>
        <p:spPr>
          <a:xfrm>
            <a:off x="805343" y="1048624"/>
            <a:ext cx="1075468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u="none" strike="noStrike" baseline="0" dirty="0">
                <a:latin typeface="+mj-lt"/>
              </a:rPr>
              <a:t>Год постройки: 2014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Этажность: 2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Наличие подземных этажей: нет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Фундаменты: железобетонный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Стены: сэндвич-панели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Перегородки: гипсокартон, кирпич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Инженерное обеспечение: электроснабжение, водоснабжение,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канализация, отопление.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Текущее использование: торгово-сервисный центр</a:t>
            </a:r>
          </a:p>
          <a:p>
            <a:pPr algn="l"/>
            <a:r>
              <a:rPr lang="ru-RU" b="0" i="0" u="none" strike="noStrike" baseline="0" dirty="0">
                <a:latin typeface="+mj-lt"/>
              </a:rPr>
              <a:t>Техническое состояние оценивается как «хорошее».</a:t>
            </a:r>
          </a:p>
          <a:p>
            <a:pPr algn="l"/>
            <a:r>
              <a:rPr lang="ru-RU" i="0" u="none" strike="noStrike" baseline="0" dirty="0">
                <a:latin typeface="+mj-lt"/>
              </a:rPr>
              <a:t>Сведения о существующих ограничениях/обременениях: ипотека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5EFC5-C200-4E9B-945C-6C1A53BE3952}"/>
              </a:ext>
            </a:extLst>
          </p:cNvPr>
          <p:cNvSpPr txBox="1"/>
          <p:nvPr/>
        </p:nvSpPr>
        <p:spPr>
          <a:xfrm>
            <a:off x="1484851" y="656132"/>
            <a:ext cx="10075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Здание нежилое, кадастровый номер 23:43:0118001:3308, общей площадью 5 253,2 кв. м.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3C162C-54CF-4392-AF87-37C5CC761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188" y="1197727"/>
            <a:ext cx="3447930" cy="22539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83123FC-B915-4872-9440-141591797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43" y="4203472"/>
            <a:ext cx="3002998" cy="19330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D4A30B-7D4A-407C-84C0-6CC6B637B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459" y="4203471"/>
            <a:ext cx="3002998" cy="19330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1FEF50E-2698-4D3A-A63E-2ADC9303D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7188" y="3733101"/>
            <a:ext cx="3447930" cy="24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0521"/>
            <a:ext cx="12192000" cy="3487479"/>
          </a:xfrm>
          <a:prstGeom prst="rect">
            <a:avLst/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Спасибо за внимание!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7017" y="1833486"/>
            <a:ext cx="6212794" cy="731767"/>
            <a:chOff x="6514434" y="1771723"/>
            <a:chExt cx="5682326" cy="731767"/>
          </a:xfrm>
        </p:grpSpPr>
        <p:sp>
          <p:nvSpPr>
            <p:cNvPr id="10" name="TextBox 25"/>
            <p:cNvSpPr txBox="1"/>
            <p:nvPr/>
          </p:nvSpPr>
          <p:spPr>
            <a:xfrm>
              <a:off x="6515099" y="1771723"/>
              <a:ext cx="52303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Администрация муниципального образования </a:t>
              </a:r>
            </a:p>
            <a:p>
              <a:r>
                <a:rPr lang="ru-RU" sz="1600" dirty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город Краснодар</a:t>
              </a:r>
              <a:endParaRPr lang="en-US" sz="16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6514434" y="2341907"/>
              <a:ext cx="568232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Calibri Light" panose="020F0302020204030204" pitchFamily="34" charset="0"/>
                </a:rPr>
                <a:t>Получить консультацию можно в Управлении экономики администрации МО г. Краснодар по телефону: </a:t>
              </a:r>
              <a:endParaRPr lang="en-US" sz="1050" b="1" dirty="0">
                <a:solidFill>
                  <a:srgbClr val="19627F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17745" y="3921712"/>
            <a:ext cx="3181789" cy="759886"/>
            <a:chOff x="837317" y="4568043"/>
            <a:chExt cx="3181789" cy="759886"/>
          </a:xfrm>
        </p:grpSpPr>
        <p:sp>
          <p:nvSpPr>
            <p:cNvPr id="21" name="TextBox 25"/>
            <p:cNvSpPr txBox="1"/>
            <p:nvPr/>
          </p:nvSpPr>
          <p:spPr>
            <a:xfrm>
              <a:off x="837317" y="5004764"/>
              <a:ext cx="3181789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350000 г. Краснодар, ул. Красная, 122</a:t>
              </a:r>
            </a:p>
            <a:p>
              <a:pPr lvl="0"/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e-</a:t>
              </a:r>
              <a:r>
                <a:rPr lang="ru-RU" sz="1050" dirty="0" err="1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mail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: plan@krd.ru</a:t>
              </a:r>
              <a:endParaRPr lang="en-US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38044" y="4568043"/>
              <a:ext cx="272283" cy="295733"/>
              <a:chOff x="3421063" y="2887663"/>
              <a:chExt cx="331788" cy="360363"/>
            </a:xfrm>
            <a:solidFill>
              <a:schemeClr val="bg1"/>
            </a:solidFill>
          </p:grpSpPr>
          <p:sp>
            <p:nvSpPr>
              <p:cNvPr id="24" name="Freeform 211"/>
              <p:cNvSpPr>
                <a:spLocks noEditPoints="1"/>
              </p:cNvSpPr>
              <p:nvPr/>
            </p:nvSpPr>
            <p:spPr bwMode="auto">
              <a:xfrm>
                <a:off x="3586163" y="3082926"/>
                <a:ext cx="166688" cy="165100"/>
              </a:xfrm>
              <a:custGeom>
                <a:avLst/>
                <a:gdLst>
                  <a:gd name="T0" fmla="*/ 43 w 44"/>
                  <a:gd name="T1" fmla="*/ 40 h 44"/>
                  <a:gd name="T2" fmla="*/ 31 w 44"/>
                  <a:gd name="T3" fmla="*/ 28 h 44"/>
                  <a:gd name="T4" fmla="*/ 34 w 44"/>
                  <a:gd name="T5" fmla="*/ 17 h 44"/>
                  <a:gd name="T6" fmla="*/ 17 w 44"/>
                  <a:gd name="T7" fmla="*/ 0 h 44"/>
                  <a:gd name="T8" fmla="*/ 0 w 44"/>
                  <a:gd name="T9" fmla="*/ 17 h 44"/>
                  <a:gd name="T10" fmla="*/ 17 w 44"/>
                  <a:gd name="T11" fmla="*/ 34 h 44"/>
                  <a:gd name="T12" fmla="*/ 28 w 44"/>
                  <a:gd name="T13" fmla="*/ 30 h 44"/>
                  <a:gd name="T14" fmla="*/ 41 w 44"/>
                  <a:gd name="T15" fmla="*/ 43 h 44"/>
                  <a:gd name="T16" fmla="*/ 42 w 44"/>
                  <a:gd name="T17" fmla="*/ 44 h 44"/>
                  <a:gd name="T18" fmla="*/ 43 w 44"/>
                  <a:gd name="T19" fmla="*/ 43 h 44"/>
                  <a:gd name="T20" fmla="*/ 43 w 44"/>
                  <a:gd name="T21" fmla="*/ 40 h 44"/>
                  <a:gd name="T22" fmla="*/ 4 w 44"/>
                  <a:gd name="T23" fmla="*/ 17 h 44"/>
                  <a:gd name="T24" fmla="*/ 17 w 44"/>
                  <a:gd name="T25" fmla="*/ 4 h 44"/>
                  <a:gd name="T26" fmla="*/ 30 w 44"/>
                  <a:gd name="T27" fmla="*/ 17 h 44"/>
                  <a:gd name="T28" fmla="*/ 17 w 44"/>
                  <a:gd name="T29" fmla="*/ 30 h 44"/>
                  <a:gd name="T30" fmla="*/ 4 w 44"/>
                  <a:gd name="T3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43" y="40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5"/>
                      <a:pt x="34" y="21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3" y="44"/>
                      <a:pt x="43" y="44"/>
                      <a:pt x="43" y="43"/>
                    </a:cubicBezTo>
                    <a:cubicBezTo>
                      <a:pt x="44" y="42"/>
                      <a:pt x="44" y="41"/>
                      <a:pt x="43" y="40"/>
                    </a:cubicBezTo>
                    <a:close/>
                    <a:moveTo>
                      <a:pt x="4" y="17"/>
                    </a:moveTo>
                    <a:cubicBezTo>
                      <a:pt x="4" y="10"/>
                      <a:pt x="10" y="4"/>
                      <a:pt x="17" y="4"/>
                    </a:cubicBezTo>
                    <a:cubicBezTo>
                      <a:pt x="25" y="4"/>
                      <a:pt x="30" y="10"/>
                      <a:pt x="30" y="17"/>
                    </a:cubicBezTo>
                    <a:cubicBezTo>
                      <a:pt x="30" y="24"/>
                      <a:pt x="25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2"/>
              <p:cNvSpPr>
                <a:spLocks/>
              </p:cNvSpPr>
              <p:nvPr/>
            </p:nvSpPr>
            <p:spPr bwMode="auto">
              <a:xfrm>
                <a:off x="3451225" y="2917826"/>
                <a:ext cx="255588" cy="14288"/>
              </a:xfrm>
              <a:custGeom>
                <a:avLst/>
                <a:gdLst>
                  <a:gd name="T0" fmla="*/ 2 w 68"/>
                  <a:gd name="T1" fmla="*/ 0 h 4"/>
                  <a:gd name="T2" fmla="*/ 0 w 68"/>
                  <a:gd name="T3" fmla="*/ 2 h 4"/>
                  <a:gd name="T4" fmla="*/ 2 w 68"/>
                  <a:gd name="T5" fmla="*/ 4 h 4"/>
                  <a:gd name="T6" fmla="*/ 66 w 68"/>
                  <a:gd name="T7" fmla="*/ 4 h 4"/>
                  <a:gd name="T8" fmla="*/ 68 w 68"/>
                  <a:gd name="T9" fmla="*/ 2 h 4"/>
                  <a:gd name="T10" fmla="*/ 66 w 68"/>
                  <a:gd name="T11" fmla="*/ 0 h 4"/>
                  <a:gd name="T12" fmla="*/ 2 w 6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3"/>
              <p:cNvSpPr>
                <a:spLocks/>
              </p:cNvSpPr>
              <p:nvPr/>
            </p:nvSpPr>
            <p:spPr bwMode="auto">
              <a:xfrm>
                <a:off x="3722688" y="3184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3421063" y="2887663"/>
                <a:ext cx="301625" cy="360363"/>
              </a:xfrm>
              <a:custGeom>
                <a:avLst/>
                <a:gdLst>
                  <a:gd name="T0" fmla="*/ 71 w 80"/>
                  <a:gd name="T1" fmla="*/ 88 h 96"/>
                  <a:gd name="T2" fmla="*/ 61 w 80"/>
                  <a:gd name="T3" fmla="*/ 90 h 96"/>
                  <a:gd name="T4" fmla="*/ 40 w 80"/>
                  <a:gd name="T5" fmla="*/ 69 h 96"/>
                  <a:gd name="T6" fmla="*/ 61 w 80"/>
                  <a:gd name="T7" fmla="*/ 48 h 96"/>
                  <a:gd name="T8" fmla="*/ 80 w 80"/>
                  <a:gd name="T9" fmla="*/ 59 h 96"/>
                  <a:gd name="T10" fmla="*/ 80 w 80"/>
                  <a:gd name="T11" fmla="*/ 18 h 96"/>
                  <a:gd name="T12" fmla="*/ 78 w 80"/>
                  <a:gd name="T13" fmla="*/ 16 h 96"/>
                  <a:gd name="T14" fmla="*/ 10 w 80"/>
                  <a:gd name="T15" fmla="*/ 16 h 96"/>
                  <a:gd name="T16" fmla="*/ 4 w 80"/>
                  <a:gd name="T17" fmla="*/ 10 h 96"/>
                  <a:gd name="T18" fmla="*/ 10 w 80"/>
                  <a:gd name="T19" fmla="*/ 4 h 96"/>
                  <a:gd name="T20" fmla="*/ 78 w 80"/>
                  <a:gd name="T21" fmla="*/ 4 h 96"/>
                  <a:gd name="T22" fmla="*/ 80 w 80"/>
                  <a:gd name="T23" fmla="*/ 2 h 96"/>
                  <a:gd name="T24" fmla="*/ 78 w 80"/>
                  <a:gd name="T25" fmla="*/ 0 h 96"/>
                  <a:gd name="T26" fmla="*/ 10 w 80"/>
                  <a:gd name="T27" fmla="*/ 0 h 96"/>
                  <a:gd name="T28" fmla="*/ 0 w 80"/>
                  <a:gd name="T29" fmla="*/ 10 h 96"/>
                  <a:gd name="T30" fmla="*/ 0 w 80"/>
                  <a:gd name="T31" fmla="*/ 86 h 96"/>
                  <a:gd name="T32" fmla="*/ 10 w 80"/>
                  <a:gd name="T33" fmla="*/ 96 h 96"/>
                  <a:gd name="T34" fmla="*/ 78 w 80"/>
                  <a:gd name="T35" fmla="*/ 96 h 96"/>
                  <a:gd name="T36" fmla="*/ 79 w 80"/>
                  <a:gd name="T37" fmla="*/ 96 h 96"/>
                  <a:gd name="T38" fmla="*/ 71 w 80"/>
                  <a:gd name="T39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6">
                    <a:moveTo>
                      <a:pt x="71" y="88"/>
                    </a:moveTo>
                    <a:cubicBezTo>
                      <a:pt x="68" y="89"/>
                      <a:pt x="65" y="90"/>
                      <a:pt x="61" y="90"/>
                    </a:cubicBezTo>
                    <a:cubicBezTo>
                      <a:pt x="50" y="90"/>
                      <a:pt x="40" y="81"/>
                      <a:pt x="40" y="69"/>
                    </a:cubicBezTo>
                    <a:cubicBezTo>
                      <a:pt x="40" y="57"/>
                      <a:pt x="50" y="48"/>
                      <a:pt x="61" y="48"/>
                    </a:cubicBezTo>
                    <a:cubicBezTo>
                      <a:pt x="69" y="48"/>
                      <a:pt x="76" y="53"/>
                      <a:pt x="80" y="5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79" y="16"/>
                      <a:pt x="7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4" y="96"/>
                      <a:pt x="10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9" y="96"/>
                      <a:pt x="79" y="96"/>
                    </a:cubicBezTo>
                    <a:lnTo>
                      <a:pt x="7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" y="1809380"/>
            <a:ext cx="4422576" cy="25899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260335A-B814-4DAE-9146-9E1617CD1B20}"/>
              </a:ext>
            </a:extLst>
          </p:cNvPr>
          <p:cNvSpPr txBox="1"/>
          <p:nvPr/>
        </p:nvSpPr>
        <p:spPr>
          <a:xfrm>
            <a:off x="5843224" y="2662925"/>
            <a:ext cx="4710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+ 7 (861) 259-82-17</a:t>
            </a:r>
          </a:p>
          <a:p>
            <a:r>
              <a:rPr lang="ru-RU" dirty="0"/>
              <a:t>Москвитина Наталья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1279615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9560</TotalTime>
  <Words>277</Words>
  <Application>Microsoft Office PowerPoint</Application>
  <PresentationFormat>Широкоэкранный</PresentationFormat>
  <Paragraphs>47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Adobe Gothic Std B</vt:lpstr>
      <vt:lpstr>Arial</vt:lpstr>
      <vt:lpstr>Calibri</vt:lpstr>
      <vt:lpstr>Calibri Light</vt:lpstr>
      <vt:lpstr>HelveticaNeueCyr</vt:lpstr>
      <vt:lpstr>Times New Roman</vt:lpstr>
      <vt:lpstr>Office Theme</vt:lpstr>
      <vt:lpstr>Имущественный комплекс,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Блинникова С.А.</cp:lastModifiedBy>
  <cp:revision>353</cp:revision>
  <cp:lastPrinted>2019-10-18T12:08:50Z</cp:lastPrinted>
  <dcterms:created xsi:type="dcterms:W3CDTF">2017-06-08T09:33:15Z</dcterms:created>
  <dcterms:modified xsi:type="dcterms:W3CDTF">2022-06-15T13:26:27Z</dcterms:modified>
</cp:coreProperties>
</file>